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66" r:id="rId3"/>
    <p:sldMasterId id="2147483668" r:id="rId4"/>
  </p:sldMasterIdLst>
  <p:notesMasterIdLst>
    <p:notesMasterId r:id="rId11"/>
  </p:notesMasterIdLst>
  <p:handoutMasterIdLst>
    <p:handoutMasterId r:id="rId12"/>
  </p:handoutMasterIdLst>
  <p:sldIdLst>
    <p:sldId id="265" r:id="rId5"/>
    <p:sldId id="266" r:id="rId6"/>
    <p:sldId id="272" r:id="rId7"/>
    <p:sldId id="273" r:id="rId8"/>
    <p:sldId id="277" r:id="rId9"/>
    <p:sldId id="275" r:id="rId10"/>
  </p:sldIdLst>
  <p:sldSz cx="3384550" cy="33845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MER" id="{53F0908A-B48B-3748-B863-A6F846EC5E05}">
          <p14:sldIdLst>
            <p14:sldId id="265"/>
          </p14:sldIdLst>
        </p14:section>
        <p14:section name="NUMMER + LOGO" id="{308D5ABA-5468-9C46-8C02-89D3121D45B5}">
          <p14:sldIdLst>
            <p14:sldId id="266"/>
            <p14:sldId id="272"/>
            <p14:sldId id="273"/>
            <p14:sldId id="277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986"/>
    <a:srgbClr val="29B2D1"/>
    <a:srgbClr val="0062AD"/>
    <a:srgbClr val="1E2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91"/>
    <p:restoredTop sz="94694"/>
  </p:normalViewPr>
  <p:slideViewPr>
    <p:cSldViewPr snapToGrid="0" snapToObjects="1">
      <p:cViewPr varScale="1">
        <p:scale>
          <a:sx n="289" d="100"/>
          <a:sy n="289" d="100"/>
        </p:scale>
        <p:origin x="652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51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614B818-AB06-F150-9356-3373994C2F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F17E69-B494-B3D7-7E64-AA0E75770F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27B52-E2E8-084E-A5F7-CD8CE0195BD0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E305D0-6CFB-E87E-97EA-9373E076FA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323E39-0D03-DEED-CED2-AEE67E62D9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E435-1485-774A-8AA2-C77CB5335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269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2D28F-626E-994D-A0DA-FB05546120B4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F2336-C9B9-444A-B97F-9E2A03E858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75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1pPr>
    <a:lvl2pPr marL="162443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2pPr>
    <a:lvl3pPr marL="324886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3pPr>
    <a:lvl4pPr marL="487329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4pPr>
    <a:lvl5pPr marL="649773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5pPr>
    <a:lvl6pPr marL="812216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6pPr>
    <a:lvl7pPr marL="974659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7pPr>
    <a:lvl8pPr marL="1137102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8pPr>
    <a:lvl9pPr marL="1299545" algn="l" defTabSz="324886" rtl="0" eaLnBrk="1" latinLnBrk="0" hangingPunct="1">
      <a:defRPr sz="4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Ajoutez votre logo dans la zone blanche du bas.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F2336-C9B9-444A-B97F-9E2A03E8584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29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Ajoutez votre logo dans la zone blanche du bas.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F2336-C9B9-444A-B97F-9E2A03E8584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06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7820FEAB-5B7A-8240-982B-95DA24B68B2D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466788" y="2852518"/>
            <a:ext cx="917762" cy="361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8480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7820FEAB-5B7A-8240-982B-95DA24B68B2D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466788" y="2182635"/>
            <a:ext cx="917762" cy="361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6EB7E43-3B56-D849-B836-341EC65E8C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4804" y="2586147"/>
            <a:ext cx="2671296" cy="68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Ajouter logo</a:t>
            </a:r>
          </a:p>
        </p:txBody>
      </p:sp>
    </p:spTree>
    <p:extLst>
      <p:ext uri="{BB962C8B-B14F-4D97-AF65-F5344CB8AC3E}">
        <p14:creationId xmlns:p14="http://schemas.microsoft.com/office/powerpoint/2010/main" val="333415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7820FEAB-5B7A-8240-982B-95DA24B68B2D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300717" y="2056223"/>
            <a:ext cx="917762" cy="361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6EB7E43-3B56-D849-B836-341EC65E8C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4804" y="2551579"/>
            <a:ext cx="2671296" cy="671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Ajouter logo</a:t>
            </a:r>
          </a:p>
        </p:txBody>
      </p:sp>
    </p:spTree>
    <p:extLst>
      <p:ext uri="{BB962C8B-B14F-4D97-AF65-F5344CB8AC3E}">
        <p14:creationId xmlns:p14="http://schemas.microsoft.com/office/powerpoint/2010/main" val="198153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7820FEAB-5B7A-8240-982B-95DA24B68B2D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466788" y="2036052"/>
            <a:ext cx="917762" cy="361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6EB7E43-3B56-D849-B836-341EC65E8C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4804" y="2551579"/>
            <a:ext cx="2671296" cy="671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Ajouter logo</a:t>
            </a:r>
          </a:p>
        </p:txBody>
      </p:sp>
    </p:spTree>
    <p:extLst>
      <p:ext uri="{BB962C8B-B14F-4D97-AF65-F5344CB8AC3E}">
        <p14:creationId xmlns:p14="http://schemas.microsoft.com/office/powerpoint/2010/main" val="13885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texte">
            <a:extLst>
              <a:ext uri="{FF2B5EF4-FFF2-40B4-BE49-F238E27FC236}">
                <a16:creationId xmlns:a16="http://schemas.microsoft.com/office/drawing/2014/main" id="{DED279D5-BF30-2747-9D27-0CAE8801A5C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238375" y="717548"/>
            <a:ext cx="794541" cy="381001"/>
          </a:xfrm>
          <a:prstGeom prst="rect">
            <a:avLst/>
          </a:prstGeom>
        </p:spPr>
        <p:txBody>
          <a:bodyPr/>
          <a:lstStyle>
            <a:lvl1pPr marL="0" indent="0" algn="l" defTabSz="338419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None/>
              <a:defRPr sz="1036" kern="1200">
                <a:solidFill>
                  <a:srgbClr val="1E2C50"/>
                </a:solidFill>
                <a:latin typeface="+mn-lt"/>
                <a:ea typeface="+mn-ea"/>
                <a:cs typeface="+mn-cs"/>
              </a:defRPr>
            </a:lvl1pPr>
            <a:lvl2pPr marL="253815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302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223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44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065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986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907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828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225684-B49B-3049-AE6C-7EF632288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3384550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5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338419" rtl="0" eaLnBrk="1" latinLnBrk="0" hangingPunct="1">
        <a:lnSpc>
          <a:spcPct val="90000"/>
        </a:lnSpc>
        <a:spcBef>
          <a:spcPct val="0"/>
        </a:spcBef>
        <a:buNone/>
        <a:defRPr sz="1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605" indent="-84605" algn="l" defTabSz="338419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1pPr>
      <a:lvl2pPr marL="253815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2302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740" kern="1200">
          <a:solidFill>
            <a:schemeClr val="tx1"/>
          </a:solidFill>
          <a:latin typeface="+mn-lt"/>
          <a:ea typeface="+mn-ea"/>
          <a:cs typeface="+mn-cs"/>
        </a:defRPr>
      </a:lvl3pPr>
      <a:lvl4pPr marL="59223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4pPr>
      <a:lvl5pPr marL="76144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5pPr>
      <a:lvl6pPr marL="93065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6pPr>
      <a:lvl7pPr marL="109986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7pPr>
      <a:lvl8pPr marL="126907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8pPr>
      <a:lvl9pPr marL="143828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1pPr>
      <a:lvl2pPr marL="169210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2pPr>
      <a:lvl3pPr marL="33841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3pPr>
      <a:lvl4pPr marL="50762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4pPr>
      <a:lvl5pPr marL="67683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5pPr>
      <a:lvl6pPr marL="84604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6pPr>
      <a:lvl7pPr marL="101525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7pPr>
      <a:lvl8pPr marL="118446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8pPr>
      <a:lvl9pPr marL="135367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texte">
            <a:extLst>
              <a:ext uri="{FF2B5EF4-FFF2-40B4-BE49-F238E27FC236}">
                <a16:creationId xmlns:a16="http://schemas.microsoft.com/office/drawing/2014/main" id="{DED279D5-BF30-2747-9D27-0CAE8801A5C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238375" y="717548"/>
            <a:ext cx="794541" cy="381001"/>
          </a:xfrm>
          <a:prstGeom prst="rect">
            <a:avLst/>
          </a:prstGeom>
        </p:spPr>
        <p:txBody>
          <a:bodyPr/>
          <a:lstStyle>
            <a:lvl1pPr marL="0" indent="0" algn="l" defTabSz="338419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None/>
              <a:defRPr sz="1036" kern="1200">
                <a:solidFill>
                  <a:srgbClr val="1E2C50"/>
                </a:solidFill>
                <a:latin typeface="+mn-lt"/>
                <a:ea typeface="+mn-ea"/>
                <a:cs typeface="+mn-cs"/>
              </a:defRPr>
            </a:lvl1pPr>
            <a:lvl2pPr marL="253815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302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223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44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065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986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907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828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FEE6A8-5007-B449-9E40-DBCF469DBC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3384550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0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338419" rtl="0" eaLnBrk="1" latinLnBrk="0" hangingPunct="1">
        <a:lnSpc>
          <a:spcPct val="90000"/>
        </a:lnSpc>
        <a:spcBef>
          <a:spcPct val="0"/>
        </a:spcBef>
        <a:buNone/>
        <a:defRPr sz="1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605" indent="-84605" algn="l" defTabSz="338419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1pPr>
      <a:lvl2pPr marL="253815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2302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740" kern="1200">
          <a:solidFill>
            <a:schemeClr val="tx1"/>
          </a:solidFill>
          <a:latin typeface="+mn-lt"/>
          <a:ea typeface="+mn-ea"/>
          <a:cs typeface="+mn-cs"/>
        </a:defRPr>
      </a:lvl3pPr>
      <a:lvl4pPr marL="59223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4pPr>
      <a:lvl5pPr marL="76144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5pPr>
      <a:lvl6pPr marL="93065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6pPr>
      <a:lvl7pPr marL="109986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7pPr>
      <a:lvl8pPr marL="126907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8pPr>
      <a:lvl9pPr marL="143828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1pPr>
      <a:lvl2pPr marL="169210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2pPr>
      <a:lvl3pPr marL="33841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3pPr>
      <a:lvl4pPr marL="50762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4pPr>
      <a:lvl5pPr marL="67683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5pPr>
      <a:lvl6pPr marL="84604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6pPr>
      <a:lvl7pPr marL="101525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7pPr>
      <a:lvl8pPr marL="118446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8pPr>
      <a:lvl9pPr marL="135367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texte">
            <a:extLst>
              <a:ext uri="{FF2B5EF4-FFF2-40B4-BE49-F238E27FC236}">
                <a16:creationId xmlns:a16="http://schemas.microsoft.com/office/drawing/2014/main" id="{DED279D5-BF30-2747-9D27-0CAE8801A5C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238375" y="717548"/>
            <a:ext cx="794541" cy="381001"/>
          </a:xfrm>
          <a:prstGeom prst="rect">
            <a:avLst/>
          </a:prstGeom>
        </p:spPr>
        <p:txBody>
          <a:bodyPr/>
          <a:lstStyle>
            <a:lvl1pPr marL="0" indent="0" algn="l" defTabSz="338419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None/>
              <a:defRPr sz="1036" kern="1200">
                <a:solidFill>
                  <a:srgbClr val="1E2C50"/>
                </a:solidFill>
                <a:latin typeface="+mn-lt"/>
                <a:ea typeface="+mn-ea"/>
                <a:cs typeface="+mn-cs"/>
              </a:defRPr>
            </a:lvl1pPr>
            <a:lvl2pPr marL="253815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302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223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44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065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986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907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828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FEE6A8-5007-B449-9E40-DBCF469DBC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3384550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5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38419" rtl="0" eaLnBrk="1" latinLnBrk="0" hangingPunct="1">
        <a:lnSpc>
          <a:spcPct val="90000"/>
        </a:lnSpc>
        <a:spcBef>
          <a:spcPct val="0"/>
        </a:spcBef>
        <a:buNone/>
        <a:defRPr sz="1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605" indent="-84605" algn="l" defTabSz="338419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1pPr>
      <a:lvl2pPr marL="253815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2302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740" kern="1200">
          <a:solidFill>
            <a:schemeClr val="tx1"/>
          </a:solidFill>
          <a:latin typeface="+mn-lt"/>
          <a:ea typeface="+mn-ea"/>
          <a:cs typeface="+mn-cs"/>
        </a:defRPr>
      </a:lvl3pPr>
      <a:lvl4pPr marL="59223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4pPr>
      <a:lvl5pPr marL="76144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5pPr>
      <a:lvl6pPr marL="93065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6pPr>
      <a:lvl7pPr marL="109986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7pPr>
      <a:lvl8pPr marL="126907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8pPr>
      <a:lvl9pPr marL="143828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1pPr>
      <a:lvl2pPr marL="169210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2pPr>
      <a:lvl3pPr marL="33841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3pPr>
      <a:lvl4pPr marL="50762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4pPr>
      <a:lvl5pPr marL="67683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5pPr>
      <a:lvl6pPr marL="84604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6pPr>
      <a:lvl7pPr marL="101525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7pPr>
      <a:lvl8pPr marL="118446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8pPr>
      <a:lvl9pPr marL="135367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texte">
            <a:extLst>
              <a:ext uri="{FF2B5EF4-FFF2-40B4-BE49-F238E27FC236}">
                <a16:creationId xmlns:a16="http://schemas.microsoft.com/office/drawing/2014/main" id="{DED279D5-BF30-2747-9D27-0CAE8801A5C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238375" y="717548"/>
            <a:ext cx="794541" cy="381001"/>
          </a:xfrm>
          <a:prstGeom prst="rect">
            <a:avLst/>
          </a:prstGeom>
        </p:spPr>
        <p:txBody>
          <a:bodyPr/>
          <a:lstStyle>
            <a:lvl1pPr marL="0" indent="0" algn="l" defTabSz="338419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None/>
              <a:defRPr sz="1036" kern="1200">
                <a:solidFill>
                  <a:srgbClr val="1E2C50"/>
                </a:solidFill>
                <a:latin typeface="+mn-lt"/>
                <a:ea typeface="+mn-ea"/>
                <a:cs typeface="+mn-cs"/>
              </a:defRPr>
            </a:lvl1pPr>
            <a:lvl2pPr marL="253815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302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223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444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065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986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907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8283" indent="-84605" algn="l" defTabSz="338419" rtl="0" eaLnBrk="1" latinLnBrk="0" hangingPunct="1">
              <a:lnSpc>
                <a:spcPct val="90000"/>
              </a:lnSpc>
              <a:spcBef>
                <a:spcPts val="185"/>
              </a:spcBef>
              <a:buFont typeface="Arial" panose="020B0604020202020204" pitchFamily="34" charset="0"/>
              <a:buChar char="•"/>
              <a:defRPr sz="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FEE6A8-5007-B449-9E40-DBCF469DBC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3384550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3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338419" rtl="0" eaLnBrk="1" latinLnBrk="0" hangingPunct="1">
        <a:lnSpc>
          <a:spcPct val="90000"/>
        </a:lnSpc>
        <a:spcBef>
          <a:spcPct val="0"/>
        </a:spcBef>
        <a:buNone/>
        <a:defRPr sz="1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605" indent="-84605" algn="l" defTabSz="338419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1pPr>
      <a:lvl2pPr marL="253815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2302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740" kern="1200">
          <a:solidFill>
            <a:schemeClr val="tx1"/>
          </a:solidFill>
          <a:latin typeface="+mn-lt"/>
          <a:ea typeface="+mn-ea"/>
          <a:cs typeface="+mn-cs"/>
        </a:defRPr>
      </a:lvl3pPr>
      <a:lvl4pPr marL="59223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4pPr>
      <a:lvl5pPr marL="761444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5pPr>
      <a:lvl6pPr marL="93065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6pPr>
      <a:lvl7pPr marL="109986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7pPr>
      <a:lvl8pPr marL="126907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8pPr>
      <a:lvl9pPr marL="1438283" indent="-84605" algn="l" defTabSz="33841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1pPr>
      <a:lvl2pPr marL="169210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2pPr>
      <a:lvl3pPr marL="33841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3pPr>
      <a:lvl4pPr marL="50762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4pPr>
      <a:lvl5pPr marL="67683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5pPr>
      <a:lvl6pPr marL="846049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6pPr>
      <a:lvl7pPr marL="101525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7pPr>
      <a:lvl8pPr marL="118446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8pPr>
      <a:lvl9pPr marL="1353678" algn="l" defTabSz="338419" rtl="0" eaLnBrk="1" latinLnBrk="0" hangingPunct="1">
        <a:defRPr sz="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E0561E9-4B60-184A-BAE1-2CA29CF949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5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4A43FB4-D9CF-974D-8023-D74B9F7ED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455" y="2082954"/>
            <a:ext cx="917762" cy="363600"/>
          </a:xfrm>
        </p:spPr>
        <p:txBody>
          <a:bodyPr/>
          <a:lstStyle/>
          <a:p>
            <a:r>
              <a:rPr lang="fr-FR" sz="3200" dirty="0"/>
              <a:t>xxx</a:t>
            </a:r>
          </a:p>
        </p:txBody>
      </p:sp>
      <p:sp>
        <p:nvSpPr>
          <p:cNvPr id="3" name="Espace réservé pour une image  3">
            <a:extLst>
              <a:ext uri="{FF2B5EF4-FFF2-40B4-BE49-F238E27FC236}">
                <a16:creationId xmlns:a16="http://schemas.microsoft.com/office/drawing/2014/main" id="{C50CAF1E-A4D4-FD98-79F9-64608B1521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2173" y="2579033"/>
            <a:ext cx="2648100" cy="65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B0998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951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27E20BD-B037-E761-D6E3-229119C9D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055" y="214534"/>
            <a:ext cx="3056440" cy="361951"/>
          </a:xfrm>
        </p:spPr>
        <p:txBody>
          <a:bodyPr/>
          <a:lstStyle/>
          <a:p>
            <a:r>
              <a:rPr lang="de-DE" u="sng" dirty="0"/>
              <a:t>2 MÖGLICHKEITEN:</a:t>
            </a:r>
          </a:p>
          <a:p>
            <a:endParaRPr lang="de-DE" sz="600" u="sng" dirty="0"/>
          </a:p>
          <a:p>
            <a:r>
              <a:rPr lang="de-DE" sz="2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DIA 1</a:t>
            </a:r>
            <a:r>
              <a:rPr lang="de-DE" sz="2200" dirty="0"/>
              <a:t>: Ersetzen Sie die XXX durch Ihre Standnummer. </a:t>
            </a:r>
          </a:p>
          <a:p>
            <a:endParaRPr lang="de-DE" sz="600" u="sng" dirty="0"/>
          </a:p>
          <a:p>
            <a:r>
              <a:rPr lang="de-DE" sz="2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DIA 2</a:t>
            </a:r>
            <a:r>
              <a:rPr lang="de-DE" sz="2200" dirty="0"/>
              <a:t>: Optional können Sie auch Ihr Logo in den weißen Bereich einfügen </a:t>
            </a:r>
            <a:r>
              <a:rPr lang="de-DE" sz="2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(*.</a:t>
            </a:r>
            <a:r>
              <a:rPr lang="de-DE" sz="22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png</a:t>
            </a:r>
            <a:r>
              <a:rPr lang="de-DE" sz="2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200" dirty="0"/>
              <a:t>oder </a:t>
            </a:r>
            <a:r>
              <a:rPr lang="de-DE" sz="2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*.</a:t>
            </a:r>
            <a:r>
              <a:rPr lang="de-DE" sz="22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jpg</a:t>
            </a:r>
            <a:r>
              <a:rPr lang="fr-FR" sz="2200" dirty="0"/>
              <a:t>)</a:t>
            </a:r>
            <a:endParaRPr lang="fr-CH" sz="2200" dirty="0"/>
          </a:p>
        </p:txBody>
      </p:sp>
    </p:spTree>
    <p:extLst>
      <p:ext uri="{BB962C8B-B14F-4D97-AF65-F5344CB8AC3E}">
        <p14:creationId xmlns:p14="http://schemas.microsoft.com/office/powerpoint/2010/main" val="221509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A2CED245-E4C1-A77B-D0B0-1A7763D1D0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055" y="217763"/>
            <a:ext cx="3056440" cy="361951"/>
          </a:xfrm>
        </p:spPr>
        <p:txBody>
          <a:bodyPr/>
          <a:lstStyle/>
          <a:p>
            <a:pPr marL="268288" indent="-268288">
              <a:buFont typeface="+mj-lt"/>
              <a:buAutoNum type="arabicPeriod"/>
            </a:pPr>
            <a:r>
              <a:rPr lang="de-DE" sz="1800" dirty="0"/>
              <a:t>Gehen Sie auf die Dia, die Sie speichern möchten.</a:t>
            </a:r>
          </a:p>
          <a:p>
            <a:pPr marL="268288" indent="-268288">
              <a:buFont typeface="+mj-lt"/>
              <a:buAutoNum type="arabicPeriod"/>
            </a:pPr>
            <a:r>
              <a:rPr lang="de-DE" sz="1800" dirty="0"/>
              <a:t>Klicken Sie auf </a:t>
            </a:r>
            <a:r>
              <a:rPr lang="de-DE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"Datei / Speichern unter"</a:t>
            </a:r>
            <a:r>
              <a:rPr lang="de-DE" sz="1800" dirty="0"/>
              <a:t>.</a:t>
            </a:r>
          </a:p>
          <a:p>
            <a:pPr marL="268288" indent="-268288">
              <a:buFont typeface="+mj-lt"/>
              <a:buAutoNum type="arabicPeriod"/>
            </a:pPr>
            <a:r>
              <a:rPr lang="de-DE" sz="1800" dirty="0"/>
              <a:t>Benennen Sie Ihre Datei</a:t>
            </a:r>
          </a:p>
          <a:p>
            <a:pPr marL="268288" indent="-268288">
              <a:buFont typeface="+mj-lt"/>
              <a:buAutoNum type="arabicPeriod"/>
            </a:pPr>
            <a:r>
              <a:rPr lang="de-DE" sz="1800" dirty="0"/>
              <a:t>Wählen Sie das Format </a:t>
            </a:r>
            <a:r>
              <a:rPr lang="de-DE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*.PNG </a:t>
            </a:r>
            <a:r>
              <a:rPr lang="de-DE" sz="1800" dirty="0"/>
              <a:t>oder </a:t>
            </a:r>
            <a:r>
              <a:rPr lang="de-DE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*.JPG</a:t>
            </a:r>
            <a:r>
              <a:rPr lang="de-DE" sz="1800" dirty="0"/>
              <a:t>.</a:t>
            </a:r>
          </a:p>
          <a:p>
            <a:pPr marL="268288" indent="-268288">
              <a:buFont typeface="+mj-lt"/>
              <a:buAutoNum type="arabicPeriod"/>
            </a:pPr>
            <a:r>
              <a:rPr lang="de-DE" sz="1800" dirty="0"/>
              <a:t>Klicken Sie auf </a:t>
            </a:r>
            <a:r>
              <a:rPr lang="de-DE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"Speichern".</a:t>
            </a:r>
          </a:p>
          <a:p>
            <a:pPr marL="268288" indent="-268288">
              <a:buFont typeface="+mj-lt"/>
              <a:buAutoNum type="arabicPeriod"/>
            </a:pPr>
            <a:r>
              <a:rPr lang="de-DE" sz="1800" dirty="0"/>
              <a:t>Klicken Sie auf </a:t>
            </a:r>
            <a:r>
              <a:rPr lang="de-DE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"Nur diese".</a:t>
            </a:r>
          </a:p>
          <a:p>
            <a:pPr marL="268288" indent="-268288">
              <a:buFont typeface="+mj-lt"/>
              <a:buAutoNum type="arabicPeriod"/>
            </a:pPr>
            <a:r>
              <a:rPr lang="de-DE" sz="1800" dirty="0"/>
              <a:t>Fertig!</a:t>
            </a:r>
          </a:p>
        </p:txBody>
      </p:sp>
    </p:spTree>
    <p:extLst>
      <p:ext uri="{BB962C8B-B14F-4D97-AF65-F5344CB8AC3E}">
        <p14:creationId xmlns:p14="http://schemas.microsoft.com/office/powerpoint/2010/main" val="135665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4A43FB4-D9CF-974D-8023-D74B9F7ED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455" y="2082954"/>
            <a:ext cx="917762" cy="363600"/>
          </a:xfrm>
        </p:spPr>
        <p:txBody>
          <a:bodyPr/>
          <a:lstStyle/>
          <a:p>
            <a:r>
              <a:rPr lang="fr-FR" sz="3200" dirty="0"/>
              <a:t>xxx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B60EF378-CD4B-1646-C137-424E90C357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EF360D8-AEB3-D5C3-2F89-DDE5D8060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16" y="2597217"/>
            <a:ext cx="1828804" cy="6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7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A2CED245-E4C1-A77B-D0B0-1A7763D1D0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904" y="127300"/>
            <a:ext cx="3056440" cy="361951"/>
          </a:xfrm>
        </p:spPr>
        <p:txBody>
          <a:bodyPr/>
          <a:lstStyle/>
          <a:p>
            <a:r>
              <a:rPr lang="de-DE" sz="1800" dirty="0"/>
              <a:t>Fügen Sie dieses Miniaturbild Ihrer Kommunikation hinzu: Post, E-Mail, Website, Newsletter.</a:t>
            </a:r>
          </a:p>
          <a:p>
            <a:endParaRPr lang="de-DE" sz="600" dirty="0"/>
          </a:p>
          <a:p>
            <a:r>
              <a:rPr lang="de-DE" sz="1800" dirty="0"/>
              <a:t>Veröffentlichen Sie es auf Ihrem Facebook- und/oder Instagram-Account, um Ihren Messeauftritt zu bewerben.</a:t>
            </a:r>
          </a:p>
          <a:p>
            <a:endParaRPr lang="de-DE" sz="600" dirty="0"/>
          </a:p>
          <a:p>
            <a:r>
              <a:rPr lang="de-DE" sz="1800" dirty="0"/>
              <a:t>URL: www.gouts-et-terroirs.ch </a:t>
            </a:r>
          </a:p>
          <a:p>
            <a:endParaRPr lang="de-DE" sz="600" dirty="0"/>
          </a:p>
          <a:p>
            <a:r>
              <a:rPr lang="de-DE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Wir wünschen Ihnen viel Erfolg!</a:t>
            </a:r>
            <a:endParaRPr lang="fr-CH" sz="1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985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</Words>
  <Application>Microsoft Office PowerPoint</Application>
  <PresentationFormat>Personnalisé</PresentationFormat>
  <Paragraphs>26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Thème Office</vt:lpstr>
      <vt:lpstr>1_Thème Office</vt:lpstr>
      <vt:lpstr>2_Thème Office</vt:lpstr>
      <vt:lpstr>3_Thème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Magnin</dc:creator>
  <cp:lastModifiedBy>Marie-Noelle Pasquier</cp:lastModifiedBy>
  <cp:revision>31</cp:revision>
  <dcterms:created xsi:type="dcterms:W3CDTF">2022-03-17T09:18:19Z</dcterms:created>
  <dcterms:modified xsi:type="dcterms:W3CDTF">2023-08-30T09:01:10Z</dcterms:modified>
</cp:coreProperties>
</file>