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9" r:id="rId5"/>
    <p:sldId id="268" r:id="rId6"/>
    <p:sldId id="272" r:id="rId7"/>
    <p:sldId id="271" r:id="rId8"/>
  </p:sldIdLst>
  <p:sldSz cx="3384550" cy="3384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ERO STAND" id="{53F0908A-B48B-3748-B863-A6F846EC5E05}">
          <p14:sldIdLst>
            <p14:sldId id="265"/>
          </p14:sldIdLst>
        </p14:section>
        <p14:section name="NUMERO STAND + LOGO" id="{308D5ABA-5468-9C46-8C02-89D3121D45B5}">
          <p14:sldIdLst>
            <p14:sldId id="266"/>
          </p14:sldIdLst>
        </p14:section>
        <p14:section name="COMMENT FAIRE ?" id="{E91EEB38-84A4-4F1E-8803-0B0227EFA9DC}">
          <p14:sldIdLst>
            <p14:sldId id="269"/>
          </p14:sldIdLst>
        </p14:section>
        <p14:section name="ENREGISTRER" id="{BAFD3184-8E5B-44D0-BF1F-0A625682E7EA}">
          <p14:sldIdLst>
            <p14:sldId id="268"/>
          </p14:sldIdLst>
        </p14:section>
        <p14:section name="EXEMPLE RESULTAT" id="{4C14DEB2-F26D-4694-90E5-203A01EDE7BD}">
          <p14:sldIdLst>
            <p14:sldId id="272"/>
          </p14:sldIdLst>
        </p14:section>
        <p14:section name="UTILISATION" id="{57D89EBA-13D5-4FFE-94DE-314EE703BEA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986"/>
    <a:srgbClr val="29B2D1"/>
    <a:srgbClr val="0062AD"/>
    <a:srgbClr val="1E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/>
    <p:restoredTop sz="94694"/>
  </p:normalViewPr>
  <p:slideViewPr>
    <p:cSldViewPr snapToGrid="0" snapToObjects="1">
      <p:cViewPr varScale="1">
        <p:scale>
          <a:sx n="289" d="100"/>
          <a:sy n="289" d="100"/>
        </p:scale>
        <p:origin x="567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51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614B818-AB06-F150-9356-3373994C2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F17E69-B494-B3D7-7E64-AA0E75770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7B52-E2E8-084E-A5F7-CD8CE0195B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E305D0-6CFB-E87E-97EA-9373E076F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23E39-0D03-DEED-CED2-AEE67E62D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E435-1485-774A-8AA2-C77CB5335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6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D28F-626E-994D-A0DA-FB05546120B4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2336-C9B9-444A-B97F-9E2A03E85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1pPr>
    <a:lvl2pPr marL="16244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2pPr>
    <a:lvl3pPr marL="32488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3pPr>
    <a:lvl4pPr marL="48732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4pPr>
    <a:lvl5pPr marL="64977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5pPr>
    <a:lvl6pPr marL="81221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6pPr>
    <a:lvl7pPr marL="97465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7pPr>
    <a:lvl8pPr marL="1137102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8pPr>
    <a:lvl9pPr marL="1299545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2336-C9B9-444A-B97F-9E2A03E858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9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2336-C9B9-444A-B97F-9E2A03E858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07834" y="2856713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848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00717" y="2186252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6EB7E43-3B56-D849-B836-341EC65E8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04" y="2596393"/>
            <a:ext cx="2671296" cy="671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33341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225684-B49B-3049-AE6C-7EF632288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EE6A8-5007-B449-9E40-DBCF469DB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uts-et-terroirs.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0561E9-4B60-184A-BAE1-2CA29CF94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429" y="2093711"/>
            <a:ext cx="917762" cy="363600"/>
          </a:xfrm>
        </p:spPr>
        <p:txBody>
          <a:bodyPr/>
          <a:lstStyle/>
          <a:p>
            <a:r>
              <a:rPr lang="fr-FR" sz="3200" dirty="0"/>
              <a:t>xxx</a:t>
            </a:r>
          </a:p>
        </p:txBody>
      </p:sp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C50CAF1E-A4D4-FD98-79F9-64608B1521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173" y="2579033"/>
            <a:ext cx="2648100" cy="65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B0998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20951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20BD-B037-E761-D6E3-229119C9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214534"/>
            <a:ext cx="3056440" cy="361951"/>
          </a:xfrm>
        </p:spPr>
        <p:txBody>
          <a:bodyPr/>
          <a:lstStyle/>
          <a:p>
            <a:r>
              <a:rPr lang="fr-FR" u="sng" dirty="0"/>
              <a:t>2 POSSIBILITÉS :</a:t>
            </a:r>
          </a:p>
          <a:p>
            <a:endParaRPr lang="fr-FR" sz="700" u="sng" dirty="0"/>
          </a:p>
          <a:p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1</a:t>
            </a:r>
            <a:r>
              <a:rPr lang="fr-FR" sz="2200" dirty="0"/>
              <a:t> : Remplacez les XXX par votre numéro de stand </a:t>
            </a:r>
          </a:p>
          <a:p>
            <a:endParaRPr lang="fr-FR" sz="700" dirty="0"/>
          </a:p>
          <a:p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2</a:t>
            </a:r>
            <a:r>
              <a:rPr lang="fr-FR" sz="2200" i="1" dirty="0"/>
              <a:t> </a:t>
            </a:r>
            <a:r>
              <a:rPr lang="fr-FR" sz="2200" dirty="0"/>
              <a:t>: En option, vous pouvez aussi ajouter votre logo dans la partie blanche (</a:t>
            </a:r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*.png </a:t>
            </a:r>
            <a:r>
              <a:rPr lang="fr-FR" sz="2200" dirty="0"/>
              <a:t>ou </a:t>
            </a:r>
            <a:r>
              <a:rPr lang="fr-FR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*.jpg</a:t>
            </a:r>
            <a:r>
              <a:rPr lang="fr-FR" sz="2200" dirty="0"/>
              <a:t>)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2342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159605"/>
            <a:ext cx="3056440" cy="361951"/>
          </a:xfrm>
        </p:spPr>
        <p:txBody>
          <a:bodyPr/>
          <a:lstStyle/>
          <a:p>
            <a:pPr marL="268288" indent="-268288">
              <a:buFont typeface="+mj-lt"/>
              <a:buAutoNum type="arabicPeriod"/>
            </a:pPr>
            <a:r>
              <a:rPr lang="fr-FR" sz="1800" dirty="0"/>
              <a:t>Placez-vous sur la dia que vous voulez enregistrer</a:t>
            </a:r>
            <a:endParaRPr lang="fr-FR" sz="500" dirty="0"/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Fichier / enregistrer sous »</a:t>
            </a:r>
            <a:endParaRPr lang="fr-FR" sz="5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Nommez votre fichier</a:t>
            </a:r>
            <a:endParaRPr lang="fr-FR" sz="500" dirty="0"/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Sélectionnez le format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*.PNG </a:t>
            </a:r>
            <a:r>
              <a:rPr lang="fr-FR" sz="1800" dirty="0"/>
              <a:t>ou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*.JPG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Enregistrer »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Cliquez </a:t>
            </a:r>
            <a:r>
              <a:rPr lang="fr-FR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 Celle-ci uniquement »</a:t>
            </a:r>
          </a:p>
          <a:p>
            <a:pPr marL="268288" indent="-268288">
              <a:buFont typeface="+mj-lt"/>
              <a:buAutoNum type="arabicPeriod"/>
            </a:pPr>
            <a:r>
              <a:rPr lang="fr-FR" sz="1800" dirty="0"/>
              <a:t>C’est fait !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10022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429" y="2093711"/>
            <a:ext cx="917762" cy="363600"/>
          </a:xfrm>
        </p:spPr>
        <p:txBody>
          <a:bodyPr/>
          <a:lstStyle/>
          <a:p>
            <a:r>
              <a:rPr lang="fr-FR" sz="3200" dirty="0"/>
              <a:t>452</a:t>
            </a: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4B57764-5058-BE09-6F26-8D2FA1E54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6" y="2597217"/>
            <a:ext cx="1828804" cy="6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904" y="166072"/>
            <a:ext cx="3056440" cy="361951"/>
          </a:xfrm>
        </p:spPr>
        <p:txBody>
          <a:bodyPr/>
          <a:lstStyle/>
          <a:p>
            <a:r>
              <a:rPr lang="fr-FR" sz="1800" dirty="0"/>
              <a:t>Ajoutez cette vignette à vos communications : courrier, mail, site web, newsletter.</a:t>
            </a:r>
          </a:p>
          <a:p>
            <a:endParaRPr lang="fr-FR" sz="600" dirty="0"/>
          </a:p>
          <a:p>
            <a:r>
              <a:rPr lang="fr-FR" sz="1800" dirty="0"/>
              <a:t>Publiez-la sur votre compte </a:t>
            </a:r>
            <a:r>
              <a:rPr lang="fr-FR" sz="1800" dirty="0" err="1"/>
              <a:t>facebook</a:t>
            </a:r>
            <a:r>
              <a:rPr lang="fr-FR" sz="1800" dirty="0"/>
              <a:t> et/ou Instagram pour promouvoir votre présence au salon.</a:t>
            </a:r>
          </a:p>
          <a:p>
            <a:endParaRPr lang="fr-FR" sz="600" dirty="0"/>
          </a:p>
          <a:p>
            <a:r>
              <a:rPr lang="fr-FR" sz="1800" dirty="0"/>
              <a:t>URL : </a:t>
            </a:r>
            <a:r>
              <a:rPr lang="fr-F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www.gouts-et-terroirs.ch</a:t>
            </a:r>
            <a:r>
              <a:rPr lang="fr-FR" sz="1800" dirty="0"/>
              <a:t> </a:t>
            </a:r>
          </a:p>
          <a:p>
            <a:endParaRPr lang="fr-FR" sz="600" dirty="0"/>
          </a:p>
          <a:p>
            <a:r>
              <a:rPr lang="fr-F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Nous vous souhaitons plein succès !</a:t>
            </a:r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16192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Personnalisé</PresentationFormat>
  <Paragraphs>26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Magnin</dc:creator>
  <cp:lastModifiedBy>Marie-Noelle Pasquier</cp:lastModifiedBy>
  <cp:revision>30</cp:revision>
  <dcterms:created xsi:type="dcterms:W3CDTF">2022-03-17T09:18:19Z</dcterms:created>
  <dcterms:modified xsi:type="dcterms:W3CDTF">2023-08-30T09:00:54Z</dcterms:modified>
</cp:coreProperties>
</file>