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6" r:id="rId3"/>
  </p:sldMasterIdLst>
  <p:notesMasterIdLst>
    <p:notesMasterId r:id="rId10"/>
  </p:notesMasterIdLst>
  <p:handoutMasterIdLst>
    <p:handoutMasterId r:id="rId11"/>
  </p:handoutMasterIdLst>
  <p:sldIdLst>
    <p:sldId id="265" r:id="rId4"/>
    <p:sldId id="266" r:id="rId5"/>
    <p:sldId id="272" r:id="rId6"/>
    <p:sldId id="273" r:id="rId7"/>
    <p:sldId id="276" r:id="rId8"/>
    <p:sldId id="275" r:id="rId9"/>
  </p:sldIdLst>
  <p:sldSz cx="3384550" cy="33845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MMER" id="{53F0908A-B48B-3748-B863-A6F846EC5E05}">
          <p14:sldIdLst>
            <p14:sldId id="265"/>
          </p14:sldIdLst>
        </p14:section>
        <p14:section name="NUMMER + LOGO" id="{308D5ABA-5468-9C46-8C02-89D3121D45B5}">
          <p14:sldIdLst>
            <p14:sldId id="266"/>
          </p14:sldIdLst>
        </p14:section>
        <p14:section name="WIE KANN ICH DAS TUN ?" id="{2945D920-D8F0-499F-B894-18BB87736740}">
          <p14:sldIdLst>
            <p14:sldId id="272"/>
          </p14:sldIdLst>
        </p14:section>
        <p14:section name="REGISTRIERUNG" id="{F50BD4FF-C876-4961-9950-DF2E16832544}">
          <p14:sldIdLst>
            <p14:sldId id="273"/>
          </p14:sldIdLst>
        </p14:section>
        <p14:section name="BEISPIEL ERGEBNIS" id="{9A509036-1443-490C-8C69-F214CBC4FC48}">
          <p14:sldIdLst>
            <p14:sldId id="276"/>
          </p14:sldIdLst>
        </p14:section>
        <p14:section name="VERVENDUNG" id="{0E38E9CE-2328-4A3F-9A0B-5E113A0186E1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986"/>
    <a:srgbClr val="29B2D1"/>
    <a:srgbClr val="0062AD"/>
    <a:srgbClr val="1E2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2"/>
    <p:restoredTop sz="94678"/>
  </p:normalViewPr>
  <p:slideViewPr>
    <p:cSldViewPr snapToGrid="0" snapToObjects="1">
      <p:cViewPr varScale="1">
        <p:scale>
          <a:sx n="295" d="100"/>
          <a:sy n="295" d="100"/>
        </p:scale>
        <p:origin x="646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51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614B818-AB06-F150-9356-3373994C2F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F17E69-B494-B3D7-7E64-AA0E75770F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27B52-E2E8-084E-A5F7-CD8CE0195BD0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E305D0-6CFB-E87E-97EA-9373E076FA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323E39-0D03-DEED-CED2-AEE67E62D9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DE435-1485-774A-8AA2-C77CB5335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69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2D28F-626E-994D-A0DA-FB05546120B4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2336-C9B9-444A-B97F-9E2A03E858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75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1pPr>
    <a:lvl2pPr marL="162443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2pPr>
    <a:lvl3pPr marL="324886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3pPr>
    <a:lvl4pPr marL="487329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4pPr>
    <a:lvl5pPr marL="649773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5pPr>
    <a:lvl6pPr marL="812216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6pPr>
    <a:lvl7pPr marL="974659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7pPr>
    <a:lvl8pPr marL="1137102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8pPr>
    <a:lvl9pPr marL="1299545" algn="l" defTabSz="324886" rtl="0" eaLnBrk="1" latinLnBrk="0" hangingPunct="1">
      <a:defRPr sz="4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Ajoutez votre logo dans la zone blanche du bas.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2336-C9B9-444A-B97F-9E2A03E8584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29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Ajoutez votre logo dans la zone blanche du bas.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2336-C9B9-444A-B97F-9E2A03E8584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07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820FEAB-5B7A-8240-982B-95DA24B68B2D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466788" y="2852518"/>
            <a:ext cx="917762" cy="361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8480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820FEAB-5B7A-8240-982B-95DA24B68B2D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466788" y="2036052"/>
            <a:ext cx="917762" cy="361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6EB7E43-3B56-D849-B836-341EC65E8C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4804" y="2551579"/>
            <a:ext cx="2671296" cy="671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dirty="0"/>
              <a:t>Ajouter logo</a:t>
            </a:r>
          </a:p>
        </p:txBody>
      </p:sp>
    </p:spTree>
    <p:extLst>
      <p:ext uri="{BB962C8B-B14F-4D97-AF65-F5344CB8AC3E}">
        <p14:creationId xmlns:p14="http://schemas.microsoft.com/office/powerpoint/2010/main" val="333415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820FEAB-5B7A-8240-982B-95DA24B68B2D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00717" y="2056223"/>
            <a:ext cx="917762" cy="361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6EB7E43-3B56-D849-B836-341EC65E8C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4804" y="2551579"/>
            <a:ext cx="2671296" cy="671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dirty="0"/>
              <a:t>Ajouter logo</a:t>
            </a:r>
          </a:p>
        </p:txBody>
      </p:sp>
    </p:spTree>
    <p:extLst>
      <p:ext uri="{BB962C8B-B14F-4D97-AF65-F5344CB8AC3E}">
        <p14:creationId xmlns:p14="http://schemas.microsoft.com/office/powerpoint/2010/main" val="241019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texte">
            <a:extLst>
              <a:ext uri="{FF2B5EF4-FFF2-40B4-BE49-F238E27FC236}">
                <a16:creationId xmlns:a16="http://schemas.microsoft.com/office/drawing/2014/main" id="{DED279D5-BF30-2747-9D27-0CAE8801A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238375" y="717548"/>
            <a:ext cx="794541" cy="381001"/>
          </a:xfrm>
          <a:prstGeom prst="rect">
            <a:avLst/>
          </a:prstGeom>
        </p:spPr>
        <p:txBody>
          <a:bodyPr/>
          <a:lstStyle>
            <a:lvl1pPr marL="0" indent="0" algn="l" defTabSz="338419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036" kern="1200">
                <a:solidFill>
                  <a:srgbClr val="1E2C50"/>
                </a:solidFill>
                <a:latin typeface="+mn-lt"/>
                <a:ea typeface="+mn-ea"/>
                <a:cs typeface="+mn-cs"/>
              </a:defRPr>
            </a:lvl1pPr>
            <a:lvl2pPr marL="253815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8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302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223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144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065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986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907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828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800" b="1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225684-B49B-3049-AE6C-7EF6322881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3384550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5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338419" rtl="0" eaLnBrk="1" latinLnBrk="0" hangingPunct="1">
        <a:lnSpc>
          <a:spcPct val="90000"/>
        </a:lnSpc>
        <a:spcBef>
          <a:spcPct val="0"/>
        </a:spcBef>
        <a:buNone/>
        <a:defRPr sz="1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605" indent="-84605" algn="l" defTabSz="338419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036" kern="1200">
          <a:solidFill>
            <a:schemeClr val="tx1"/>
          </a:solidFill>
          <a:latin typeface="+mn-lt"/>
          <a:ea typeface="+mn-ea"/>
          <a:cs typeface="+mn-cs"/>
        </a:defRPr>
      </a:lvl1pPr>
      <a:lvl2pPr marL="253815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888" kern="1200">
          <a:solidFill>
            <a:schemeClr val="tx1"/>
          </a:solidFill>
          <a:latin typeface="+mn-lt"/>
          <a:ea typeface="+mn-ea"/>
          <a:cs typeface="+mn-cs"/>
        </a:defRPr>
      </a:lvl2pPr>
      <a:lvl3pPr marL="42302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740" kern="1200">
          <a:solidFill>
            <a:schemeClr val="tx1"/>
          </a:solidFill>
          <a:latin typeface="+mn-lt"/>
          <a:ea typeface="+mn-ea"/>
          <a:cs typeface="+mn-cs"/>
        </a:defRPr>
      </a:lvl3pPr>
      <a:lvl4pPr marL="59223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76144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93065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9986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26907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43828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1pPr>
      <a:lvl2pPr marL="16921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2pPr>
      <a:lvl3pPr marL="33841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3pPr>
      <a:lvl4pPr marL="50762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67683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84604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1525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18446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35367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texte">
            <a:extLst>
              <a:ext uri="{FF2B5EF4-FFF2-40B4-BE49-F238E27FC236}">
                <a16:creationId xmlns:a16="http://schemas.microsoft.com/office/drawing/2014/main" id="{DED279D5-BF30-2747-9D27-0CAE8801A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238375" y="717548"/>
            <a:ext cx="794541" cy="381001"/>
          </a:xfrm>
          <a:prstGeom prst="rect">
            <a:avLst/>
          </a:prstGeom>
        </p:spPr>
        <p:txBody>
          <a:bodyPr/>
          <a:lstStyle>
            <a:lvl1pPr marL="0" indent="0" algn="l" defTabSz="338419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036" kern="1200">
                <a:solidFill>
                  <a:srgbClr val="1E2C50"/>
                </a:solidFill>
                <a:latin typeface="+mn-lt"/>
                <a:ea typeface="+mn-ea"/>
                <a:cs typeface="+mn-cs"/>
              </a:defRPr>
            </a:lvl1pPr>
            <a:lvl2pPr marL="253815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8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302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223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144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065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986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907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828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800" b="1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FEE6A8-5007-B449-9E40-DBCF469DBC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3384550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0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338419" rtl="0" eaLnBrk="1" latinLnBrk="0" hangingPunct="1">
        <a:lnSpc>
          <a:spcPct val="90000"/>
        </a:lnSpc>
        <a:spcBef>
          <a:spcPct val="0"/>
        </a:spcBef>
        <a:buNone/>
        <a:defRPr sz="1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605" indent="-84605" algn="l" defTabSz="338419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036" kern="1200">
          <a:solidFill>
            <a:schemeClr val="tx1"/>
          </a:solidFill>
          <a:latin typeface="+mn-lt"/>
          <a:ea typeface="+mn-ea"/>
          <a:cs typeface="+mn-cs"/>
        </a:defRPr>
      </a:lvl1pPr>
      <a:lvl2pPr marL="253815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888" kern="1200">
          <a:solidFill>
            <a:schemeClr val="tx1"/>
          </a:solidFill>
          <a:latin typeface="+mn-lt"/>
          <a:ea typeface="+mn-ea"/>
          <a:cs typeface="+mn-cs"/>
        </a:defRPr>
      </a:lvl2pPr>
      <a:lvl3pPr marL="42302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740" kern="1200">
          <a:solidFill>
            <a:schemeClr val="tx1"/>
          </a:solidFill>
          <a:latin typeface="+mn-lt"/>
          <a:ea typeface="+mn-ea"/>
          <a:cs typeface="+mn-cs"/>
        </a:defRPr>
      </a:lvl3pPr>
      <a:lvl4pPr marL="59223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76144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93065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9986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26907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43828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1pPr>
      <a:lvl2pPr marL="16921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2pPr>
      <a:lvl3pPr marL="33841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3pPr>
      <a:lvl4pPr marL="50762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67683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84604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1525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18446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35367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texte">
            <a:extLst>
              <a:ext uri="{FF2B5EF4-FFF2-40B4-BE49-F238E27FC236}">
                <a16:creationId xmlns:a16="http://schemas.microsoft.com/office/drawing/2014/main" id="{DED279D5-BF30-2747-9D27-0CAE8801A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238375" y="717548"/>
            <a:ext cx="794541" cy="381001"/>
          </a:xfrm>
          <a:prstGeom prst="rect">
            <a:avLst/>
          </a:prstGeom>
        </p:spPr>
        <p:txBody>
          <a:bodyPr/>
          <a:lstStyle>
            <a:lvl1pPr marL="0" indent="0" algn="l" defTabSz="338419" rtl="0" eaLnBrk="1" latinLnBrk="0" hangingPunct="1">
              <a:lnSpc>
                <a:spcPct val="90000"/>
              </a:lnSpc>
              <a:spcBef>
                <a:spcPts val="370"/>
              </a:spcBef>
              <a:buFont typeface="Arial" panose="020B0604020202020204" pitchFamily="34" charset="0"/>
              <a:buNone/>
              <a:defRPr sz="1036" kern="1200">
                <a:solidFill>
                  <a:srgbClr val="1E2C50"/>
                </a:solidFill>
                <a:latin typeface="+mn-lt"/>
                <a:ea typeface="+mn-ea"/>
                <a:cs typeface="+mn-cs"/>
              </a:defRPr>
            </a:lvl1pPr>
            <a:lvl2pPr marL="253815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8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302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223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1444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065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986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907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8283" indent="-84605" algn="l" defTabSz="338419" rtl="0" eaLnBrk="1" latinLnBrk="0" hangingPunct="1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  <a:defRPr sz="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800" b="1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FEE6A8-5007-B449-9E40-DBCF469DBC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3384550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4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338419" rtl="0" eaLnBrk="1" latinLnBrk="0" hangingPunct="1">
        <a:lnSpc>
          <a:spcPct val="90000"/>
        </a:lnSpc>
        <a:spcBef>
          <a:spcPct val="0"/>
        </a:spcBef>
        <a:buNone/>
        <a:defRPr sz="1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605" indent="-84605" algn="l" defTabSz="338419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036" kern="1200">
          <a:solidFill>
            <a:schemeClr val="tx1"/>
          </a:solidFill>
          <a:latin typeface="+mn-lt"/>
          <a:ea typeface="+mn-ea"/>
          <a:cs typeface="+mn-cs"/>
        </a:defRPr>
      </a:lvl1pPr>
      <a:lvl2pPr marL="253815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888" kern="1200">
          <a:solidFill>
            <a:schemeClr val="tx1"/>
          </a:solidFill>
          <a:latin typeface="+mn-lt"/>
          <a:ea typeface="+mn-ea"/>
          <a:cs typeface="+mn-cs"/>
        </a:defRPr>
      </a:lvl2pPr>
      <a:lvl3pPr marL="42302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740" kern="1200">
          <a:solidFill>
            <a:schemeClr val="tx1"/>
          </a:solidFill>
          <a:latin typeface="+mn-lt"/>
          <a:ea typeface="+mn-ea"/>
          <a:cs typeface="+mn-cs"/>
        </a:defRPr>
      </a:lvl3pPr>
      <a:lvl4pPr marL="59223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76144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93065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9986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26907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43828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1pPr>
      <a:lvl2pPr marL="16921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2pPr>
      <a:lvl3pPr marL="33841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3pPr>
      <a:lvl4pPr marL="50762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67683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84604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1525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18446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35367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E0561E9-4B60-184A-BAE1-2CA29CF949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35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4A43FB4-D9CF-974D-8023-D74B9F7EDF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1687" y="1963920"/>
            <a:ext cx="917762" cy="363600"/>
          </a:xfrm>
        </p:spPr>
        <p:txBody>
          <a:bodyPr/>
          <a:lstStyle/>
          <a:p>
            <a:r>
              <a:rPr lang="fr-FR" sz="3200" dirty="0"/>
              <a:t>xxx</a:t>
            </a:r>
          </a:p>
        </p:txBody>
      </p:sp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C50CAF1E-A4D4-FD98-79F9-64608B1521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2173" y="2579033"/>
            <a:ext cx="2648100" cy="65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B0998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i="1" dirty="0">
                <a:solidFill>
                  <a:schemeClr val="bg1">
                    <a:lumMod val="75000"/>
                  </a:schemeClr>
                </a:solidFill>
              </a:rPr>
              <a:t>Logo hier </a:t>
            </a:r>
            <a:r>
              <a:rPr lang="fr-FR" i="1" dirty="0" err="1">
                <a:solidFill>
                  <a:schemeClr val="bg1">
                    <a:lumMod val="75000"/>
                  </a:schemeClr>
                </a:solidFill>
              </a:rPr>
              <a:t>hinzufügen</a:t>
            </a:r>
            <a:endParaRPr lang="fr-FR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27E20BD-B037-E761-D6E3-229119C9D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055" y="214534"/>
            <a:ext cx="3056440" cy="361951"/>
          </a:xfrm>
        </p:spPr>
        <p:txBody>
          <a:bodyPr/>
          <a:lstStyle/>
          <a:p>
            <a:r>
              <a:rPr lang="de-DE" u="sng" dirty="0"/>
              <a:t>2 MÖGLICHKEITEN:</a:t>
            </a:r>
          </a:p>
          <a:p>
            <a:endParaRPr lang="de-DE" sz="600" u="sng" dirty="0"/>
          </a:p>
          <a:p>
            <a:r>
              <a:rPr lang="de-DE" sz="2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DIA 1</a:t>
            </a:r>
            <a:r>
              <a:rPr lang="de-DE" sz="2200" dirty="0"/>
              <a:t>: Ersetzen Sie die XXX durch Ihre Standnummer. </a:t>
            </a:r>
          </a:p>
          <a:p>
            <a:endParaRPr lang="de-DE" sz="600" u="sng" dirty="0"/>
          </a:p>
          <a:p>
            <a:r>
              <a:rPr lang="de-DE" sz="2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DIA 2</a:t>
            </a:r>
            <a:r>
              <a:rPr lang="de-DE" sz="2200" dirty="0"/>
              <a:t>: Optional können Sie auch Ihr Logo in den weißen Bereich einfügen </a:t>
            </a:r>
            <a:r>
              <a:rPr lang="de-DE" sz="2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(*.</a:t>
            </a:r>
            <a:r>
              <a:rPr lang="de-DE" sz="22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png</a:t>
            </a:r>
            <a:r>
              <a:rPr lang="de-DE" sz="2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200" dirty="0"/>
              <a:t>oder </a:t>
            </a:r>
            <a:r>
              <a:rPr lang="de-DE" sz="2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*.</a:t>
            </a:r>
            <a:r>
              <a:rPr lang="de-DE" sz="22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jpg</a:t>
            </a:r>
            <a:r>
              <a:rPr lang="fr-FR" sz="2200" dirty="0"/>
              <a:t>)</a:t>
            </a:r>
            <a:endParaRPr lang="fr-CH" sz="2200" dirty="0"/>
          </a:p>
        </p:txBody>
      </p:sp>
    </p:spTree>
    <p:extLst>
      <p:ext uri="{BB962C8B-B14F-4D97-AF65-F5344CB8AC3E}">
        <p14:creationId xmlns:p14="http://schemas.microsoft.com/office/powerpoint/2010/main" val="221509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A2CED245-E4C1-A77B-D0B0-1A7763D1D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055" y="217763"/>
            <a:ext cx="3056440" cy="361951"/>
          </a:xfrm>
        </p:spPr>
        <p:txBody>
          <a:bodyPr/>
          <a:lstStyle/>
          <a:p>
            <a:pPr marL="268288" indent="-268288">
              <a:buFont typeface="+mj-lt"/>
              <a:buAutoNum type="arabicPeriod"/>
            </a:pPr>
            <a:r>
              <a:rPr lang="de-DE" sz="1800" dirty="0"/>
              <a:t>Gehen Sie auf die Dia, die Sie speichern möchten.</a:t>
            </a:r>
          </a:p>
          <a:p>
            <a:pPr marL="268288" indent="-268288">
              <a:buFont typeface="+mj-lt"/>
              <a:buAutoNum type="arabicPeriod"/>
            </a:pPr>
            <a:r>
              <a:rPr lang="de-DE" sz="1800" dirty="0"/>
              <a:t>Klicken Sie auf </a:t>
            </a:r>
            <a:r>
              <a:rPr lang="de-DE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"Datei / Speichern unter"</a:t>
            </a:r>
            <a:r>
              <a:rPr lang="de-DE" sz="1800" dirty="0"/>
              <a:t>.</a:t>
            </a:r>
          </a:p>
          <a:p>
            <a:pPr marL="268288" indent="-268288">
              <a:buFont typeface="+mj-lt"/>
              <a:buAutoNum type="arabicPeriod"/>
            </a:pPr>
            <a:r>
              <a:rPr lang="de-DE" sz="1800" dirty="0"/>
              <a:t>Benennen Sie Ihre Datei</a:t>
            </a:r>
          </a:p>
          <a:p>
            <a:pPr marL="268288" indent="-268288">
              <a:buFont typeface="+mj-lt"/>
              <a:buAutoNum type="arabicPeriod"/>
            </a:pPr>
            <a:r>
              <a:rPr lang="de-DE" sz="1800" dirty="0"/>
              <a:t>Wählen Sie das Format </a:t>
            </a:r>
            <a:r>
              <a:rPr lang="de-DE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*.PNG </a:t>
            </a:r>
            <a:r>
              <a:rPr lang="de-DE" sz="1800" dirty="0"/>
              <a:t>oder </a:t>
            </a:r>
            <a:r>
              <a:rPr lang="de-DE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*.JPG</a:t>
            </a:r>
            <a:r>
              <a:rPr lang="de-DE" sz="1800" dirty="0"/>
              <a:t>.</a:t>
            </a:r>
          </a:p>
          <a:p>
            <a:pPr marL="268288" indent="-268288">
              <a:buFont typeface="+mj-lt"/>
              <a:buAutoNum type="arabicPeriod"/>
            </a:pPr>
            <a:r>
              <a:rPr lang="de-DE" sz="1800" dirty="0"/>
              <a:t>Klicken Sie auf </a:t>
            </a:r>
            <a:r>
              <a:rPr lang="de-DE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"Speichern".</a:t>
            </a:r>
          </a:p>
          <a:p>
            <a:pPr marL="268288" indent="-268288">
              <a:buFont typeface="+mj-lt"/>
              <a:buAutoNum type="arabicPeriod"/>
            </a:pPr>
            <a:r>
              <a:rPr lang="de-DE" sz="1800" dirty="0"/>
              <a:t>Klicken Sie auf </a:t>
            </a:r>
            <a:r>
              <a:rPr lang="de-DE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"Nur diese".</a:t>
            </a:r>
          </a:p>
          <a:p>
            <a:pPr marL="268288" indent="-268288">
              <a:buFont typeface="+mj-lt"/>
              <a:buAutoNum type="arabicPeriod"/>
            </a:pPr>
            <a:r>
              <a:rPr lang="de-DE" sz="1800" dirty="0"/>
              <a:t>Fertig!</a:t>
            </a:r>
          </a:p>
        </p:txBody>
      </p:sp>
    </p:spTree>
    <p:extLst>
      <p:ext uri="{BB962C8B-B14F-4D97-AF65-F5344CB8AC3E}">
        <p14:creationId xmlns:p14="http://schemas.microsoft.com/office/powerpoint/2010/main" val="135665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4A43FB4-D9CF-974D-8023-D74B9F7EDF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1687" y="1963920"/>
            <a:ext cx="917762" cy="363600"/>
          </a:xfrm>
        </p:spPr>
        <p:txBody>
          <a:bodyPr/>
          <a:lstStyle/>
          <a:p>
            <a:r>
              <a:rPr lang="fr-FR" sz="3200" dirty="0"/>
              <a:t>452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888A641-AF71-88D9-9132-800E9B9B4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26" y="2541098"/>
            <a:ext cx="1828804" cy="6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A2CED245-E4C1-A77B-D0B0-1A7763D1D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04" y="127300"/>
            <a:ext cx="3056440" cy="361951"/>
          </a:xfrm>
        </p:spPr>
        <p:txBody>
          <a:bodyPr/>
          <a:lstStyle/>
          <a:p>
            <a:r>
              <a:rPr lang="de-DE" sz="1800" dirty="0"/>
              <a:t>Fügen Sie dieses Miniaturbild Ihrer Kommunikation hinzu: Post, E-Mail, Website, Newsletter.</a:t>
            </a:r>
          </a:p>
          <a:p>
            <a:endParaRPr lang="de-DE" sz="600" dirty="0"/>
          </a:p>
          <a:p>
            <a:r>
              <a:rPr lang="de-DE" sz="1800" dirty="0"/>
              <a:t>Veröffentlichen Sie es auf Ihrem Facebook- und/oder Instagram-Account, um Ihren Messeauftritt zu bewerben.</a:t>
            </a:r>
          </a:p>
          <a:p>
            <a:endParaRPr lang="de-DE" sz="600" dirty="0"/>
          </a:p>
          <a:p>
            <a:r>
              <a:rPr lang="de-DE" sz="1800" dirty="0"/>
              <a:t>URL: www.gouts-et-terroirs.ch </a:t>
            </a:r>
          </a:p>
          <a:p>
            <a:endParaRPr lang="de-DE" sz="600" dirty="0"/>
          </a:p>
          <a:p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Wir wünschen Ihnen viel Erfolg!</a:t>
            </a:r>
            <a:endParaRPr lang="fr-CH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985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156</Words>
  <Application>Microsoft Office PowerPoint</Application>
  <PresentationFormat>Personnalisé</PresentationFormat>
  <Paragraphs>26</Paragraphs>
  <Slides>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Magnin</dc:creator>
  <cp:lastModifiedBy>Marie-Noelle Pasquier</cp:lastModifiedBy>
  <cp:revision>29</cp:revision>
  <dcterms:created xsi:type="dcterms:W3CDTF">2022-03-17T09:18:19Z</dcterms:created>
  <dcterms:modified xsi:type="dcterms:W3CDTF">2022-09-09T13:45:16Z</dcterms:modified>
</cp:coreProperties>
</file>