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</p:sldMasterIdLst>
  <p:notesMasterIdLst>
    <p:notesMasterId r:id="rId9"/>
  </p:notesMasterIdLst>
  <p:handoutMasterIdLst>
    <p:handoutMasterId r:id="rId10"/>
  </p:handoutMasterIdLst>
  <p:sldIdLst>
    <p:sldId id="265" r:id="rId3"/>
    <p:sldId id="266" r:id="rId4"/>
    <p:sldId id="269" r:id="rId5"/>
    <p:sldId id="268" r:id="rId6"/>
    <p:sldId id="270" r:id="rId7"/>
    <p:sldId id="271" r:id="rId8"/>
  </p:sldIdLst>
  <p:sldSz cx="3384550" cy="33845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UMERO STAND" id="{53F0908A-B48B-3748-B863-A6F846EC5E05}">
          <p14:sldIdLst>
            <p14:sldId id="265"/>
          </p14:sldIdLst>
        </p14:section>
        <p14:section name="NUMERO STAND + LOGO" id="{308D5ABA-5468-9C46-8C02-89D3121D45B5}">
          <p14:sldIdLst>
            <p14:sldId id="266"/>
          </p14:sldIdLst>
        </p14:section>
        <p14:section name="COMMENT FAIRE ?" id="{AA398097-AE55-44E5-BA8D-B036FF335B0D}">
          <p14:sldIdLst>
            <p14:sldId id="269"/>
          </p14:sldIdLst>
        </p14:section>
        <p14:section name="ENREGISTREMENT" id="{2D88420A-1BB6-4B0A-B0E4-2C56846D2E88}">
          <p14:sldIdLst>
            <p14:sldId id="268"/>
          </p14:sldIdLst>
        </p14:section>
        <p14:section name="EXEMPLE RESULTAT" id="{34D5B604-6D4F-4788-86FF-3AF684AF5E13}">
          <p14:sldIdLst>
            <p14:sldId id="270"/>
          </p14:sldIdLst>
        </p14:section>
        <p14:section name="UTILISATION" id="{57D5C4DA-22F6-4848-8FA0-739790741E3B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9F5F"/>
    <a:srgbClr val="B09986"/>
    <a:srgbClr val="29B2D1"/>
    <a:srgbClr val="0062AD"/>
    <a:srgbClr val="1E2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2"/>
    <p:restoredTop sz="94678"/>
  </p:normalViewPr>
  <p:slideViewPr>
    <p:cSldViewPr snapToGrid="0" snapToObjects="1">
      <p:cViewPr varScale="1">
        <p:scale>
          <a:sx n="295" d="100"/>
          <a:sy n="295" d="100"/>
        </p:scale>
        <p:origin x="568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3" d="100"/>
          <a:sy n="103" d="100"/>
        </p:scale>
        <p:origin x="51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614B818-AB06-F150-9356-3373994C2F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DF17E69-B494-B3D7-7E64-AA0E75770F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27B52-E2E8-084E-A5F7-CD8CE0195BD0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E305D0-6CFB-E87E-97EA-9373E076FA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323E39-0D03-DEED-CED2-AEE67E62D9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E435-1485-774A-8AA2-C77CB5335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269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2D28F-626E-994D-A0DA-FB05546120B4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F2336-C9B9-444A-B97F-9E2A03E858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75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24886" rtl="0" eaLnBrk="1" latinLnBrk="0" hangingPunct="1">
      <a:defRPr sz="426" kern="1200">
        <a:solidFill>
          <a:schemeClr val="tx1"/>
        </a:solidFill>
        <a:latin typeface="+mn-lt"/>
        <a:ea typeface="+mn-ea"/>
        <a:cs typeface="+mn-cs"/>
      </a:defRPr>
    </a:lvl1pPr>
    <a:lvl2pPr marL="162443" algn="l" defTabSz="324886" rtl="0" eaLnBrk="1" latinLnBrk="0" hangingPunct="1">
      <a:defRPr sz="426" kern="1200">
        <a:solidFill>
          <a:schemeClr val="tx1"/>
        </a:solidFill>
        <a:latin typeface="+mn-lt"/>
        <a:ea typeface="+mn-ea"/>
        <a:cs typeface="+mn-cs"/>
      </a:defRPr>
    </a:lvl2pPr>
    <a:lvl3pPr marL="324886" algn="l" defTabSz="324886" rtl="0" eaLnBrk="1" latinLnBrk="0" hangingPunct="1">
      <a:defRPr sz="426" kern="1200">
        <a:solidFill>
          <a:schemeClr val="tx1"/>
        </a:solidFill>
        <a:latin typeface="+mn-lt"/>
        <a:ea typeface="+mn-ea"/>
        <a:cs typeface="+mn-cs"/>
      </a:defRPr>
    </a:lvl3pPr>
    <a:lvl4pPr marL="487329" algn="l" defTabSz="324886" rtl="0" eaLnBrk="1" latinLnBrk="0" hangingPunct="1">
      <a:defRPr sz="426" kern="1200">
        <a:solidFill>
          <a:schemeClr val="tx1"/>
        </a:solidFill>
        <a:latin typeface="+mn-lt"/>
        <a:ea typeface="+mn-ea"/>
        <a:cs typeface="+mn-cs"/>
      </a:defRPr>
    </a:lvl4pPr>
    <a:lvl5pPr marL="649773" algn="l" defTabSz="324886" rtl="0" eaLnBrk="1" latinLnBrk="0" hangingPunct="1">
      <a:defRPr sz="426" kern="1200">
        <a:solidFill>
          <a:schemeClr val="tx1"/>
        </a:solidFill>
        <a:latin typeface="+mn-lt"/>
        <a:ea typeface="+mn-ea"/>
        <a:cs typeface="+mn-cs"/>
      </a:defRPr>
    </a:lvl5pPr>
    <a:lvl6pPr marL="812216" algn="l" defTabSz="324886" rtl="0" eaLnBrk="1" latinLnBrk="0" hangingPunct="1">
      <a:defRPr sz="426" kern="1200">
        <a:solidFill>
          <a:schemeClr val="tx1"/>
        </a:solidFill>
        <a:latin typeface="+mn-lt"/>
        <a:ea typeface="+mn-ea"/>
        <a:cs typeface="+mn-cs"/>
      </a:defRPr>
    </a:lvl6pPr>
    <a:lvl7pPr marL="974659" algn="l" defTabSz="324886" rtl="0" eaLnBrk="1" latinLnBrk="0" hangingPunct="1">
      <a:defRPr sz="426" kern="1200">
        <a:solidFill>
          <a:schemeClr val="tx1"/>
        </a:solidFill>
        <a:latin typeface="+mn-lt"/>
        <a:ea typeface="+mn-ea"/>
        <a:cs typeface="+mn-cs"/>
      </a:defRPr>
    </a:lvl7pPr>
    <a:lvl8pPr marL="1137102" algn="l" defTabSz="324886" rtl="0" eaLnBrk="1" latinLnBrk="0" hangingPunct="1">
      <a:defRPr sz="426" kern="1200">
        <a:solidFill>
          <a:schemeClr val="tx1"/>
        </a:solidFill>
        <a:latin typeface="+mn-lt"/>
        <a:ea typeface="+mn-ea"/>
        <a:cs typeface="+mn-cs"/>
      </a:defRPr>
    </a:lvl8pPr>
    <a:lvl9pPr marL="1299545" algn="l" defTabSz="324886" rtl="0" eaLnBrk="1" latinLnBrk="0" hangingPunct="1">
      <a:defRPr sz="4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Ajoutez votre logo dans la zone blanche du bas.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F2336-C9B9-444A-B97F-9E2A03E8584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295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Ajoutez votre logo dans la zone blanche du bas.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F2336-C9B9-444A-B97F-9E2A03E8584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7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7820FEAB-5B7A-8240-982B-95DA24B68B2D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307834" y="2852518"/>
            <a:ext cx="917762" cy="361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28480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7820FEAB-5B7A-8240-982B-95DA24B68B2D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300717" y="2056223"/>
            <a:ext cx="917762" cy="361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A6EB7E43-3B56-D849-B836-341EC65E8CE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4804" y="2551579"/>
            <a:ext cx="2671296" cy="671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fr-FR" dirty="0"/>
              <a:t>Ajouter logo</a:t>
            </a:r>
          </a:p>
        </p:txBody>
      </p:sp>
    </p:spTree>
    <p:extLst>
      <p:ext uri="{BB962C8B-B14F-4D97-AF65-F5344CB8AC3E}">
        <p14:creationId xmlns:p14="http://schemas.microsoft.com/office/powerpoint/2010/main" val="333415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texte">
            <a:extLst>
              <a:ext uri="{FF2B5EF4-FFF2-40B4-BE49-F238E27FC236}">
                <a16:creationId xmlns:a16="http://schemas.microsoft.com/office/drawing/2014/main" id="{DED279D5-BF30-2747-9D27-0CAE8801A5C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2238375" y="717548"/>
            <a:ext cx="794541" cy="381001"/>
          </a:xfrm>
          <a:prstGeom prst="rect">
            <a:avLst/>
          </a:prstGeom>
        </p:spPr>
        <p:txBody>
          <a:bodyPr/>
          <a:lstStyle>
            <a:lvl1pPr marL="0" indent="0" algn="l" defTabSz="338419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None/>
              <a:defRPr sz="1036" kern="1200">
                <a:solidFill>
                  <a:srgbClr val="1E2C50"/>
                </a:solidFill>
                <a:latin typeface="+mn-lt"/>
                <a:ea typeface="+mn-ea"/>
                <a:cs typeface="+mn-cs"/>
              </a:defRPr>
            </a:lvl1pPr>
            <a:lvl2pPr marL="253815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8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23024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2234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1444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0653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9863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9073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38283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8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225684-B49B-3049-AE6C-7EF6322881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3384550" cy="33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5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338419" rtl="0" eaLnBrk="1" latinLnBrk="0" hangingPunct="1">
        <a:lnSpc>
          <a:spcPct val="90000"/>
        </a:lnSpc>
        <a:spcBef>
          <a:spcPct val="0"/>
        </a:spcBef>
        <a:buNone/>
        <a:defRPr sz="16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4605" indent="-84605" algn="l" defTabSz="338419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036" kern="1200">
          <a:solidFill>
            <a:schemeClr val="tx1"/>
          </a:solidFill>
          <a:latin typeface="+mn-lt"/>
          <a:ea typeface="+mn-ea"/>
          <a:cs typeface="+mn-cs"/>
        </a:defRPr>
      </a:lvl1pPr>
      <a:lvl2pPr marL="253815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2pPr>
      <a:lvl3pPr marL="423024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740" kern="1200">
          <a:solidFill>
            <a:schemeClr val="tx1"/>
          </a:solidFill>
          <a:latin typeface="+mn-lt"/>
          <a:ea typeface="+mn-ea"/>
          <a:cs typeface="+mn-cs"/>
        </a:defRPr>
      </a:lvl3pPr>
      <a:lvl4pPr marL="592234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4pPr>
      <a:lvl5pPr marL="761444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5pPr>
      <a:lvl6pPr marL="930653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6pPr>
      <a:lvl7pPr marL="1099863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7pPr>
      <a:lvl8pPr marL="1269073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8pPr>
      <a:lvl9pPr marL="1438283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1pPr>
      <a:lvl2pPr marL="169210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2pPr>
      <a:lvl3pPr marL="338419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3pPr>
      <a:lvl4pPr marL="507629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4pPr>
      <a:lvl5pPr marL="676839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5pPr>
      <a:lvl6pPr marL="846049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6pPr>
      <a:lvl7pPr marL="1015258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7pPr>
      <a:lvl8pPr marL="1184468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8pPr>
      <a:lvl9pPr marL="1353678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texte">
            <a:extLst>
              <a:ext uri="{FF2B5EF4-FFF2-40B4-BE49-F238E27FC236}">
                <a16:creationId xmlns:a16="http://schemas.microsoft.com/office/drawing/2014/main" id="{DED279D5-BF30-2747-9D27-0CAE8801A5C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2238375" y="717548"/>
            <a:ext cx="794541" cy="381001"/>
          </a:xfrm>
          <a:prstGeom prst="rect">
            <a:avLst/>
          </a:prstGeom>
        </p:spPr>
        <p:txBody>
          <a:bodyPr/>
          <a:lstStyle>
            <a:lvl1pPr marL="0" indent="0" algn="l" defTabSz="338419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None/>
              <a:defRPr sz="1036" kern="1200">
                <a:solidFill>
                  <a:srgbClr val="1E2C50"/>
                </a:solidFill>
                <a:latin typeface="+mn-lt"/>
                <a:ea typeface="+mn-ea"/>
                <a:cs typeface="+mn-cs"/>
              </a:defRPr>
            </a:lvl1pPr>
            <a:lvl2pPr marL="253815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8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23024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2234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1444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0653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9863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9073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38283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8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AFEE6A8-5007-B449-9E40-DBCF469DBC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3384550" cy="33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0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338419" rtl="0" eaLnBrk="1" latinLnBrk="0" hangingPunct="1">
        <a:lnSpc>
          <a:spcPct val="90000"/>
        </a:lnSpc>
        <a:spcBef>
          <a:spcPct val="0"/>
        </a:spcBef>
        <a:buNone/>
        <a:defRPr sz="16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4605" indent="-84605" algn="l" defTabSz="338419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036" kern="1200">
          <a:solidFill>
            <a:schemeClr val="tx1"/>
          </a:solidFill>
          <a:latin typeface="+mn-lt"/>
          <a:ea typeface="+mn-ea"/>
          <a:cs typeface="+mn-cs"/>
        </a:defRPr>
      </a:lvl1pPr>
      <a:lvl2pPr marL="253815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2pPr>
      <a:lvl3pPr marL="423024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740" kern="1200">
          <a:solidFill>
            <a:schemeClr val="tx1"/>
          </a:solidFill>
          <a:latin typeface="+mn-lt"/>
          <a:ea typeface="+mn-ea"/>
          <a:cs typeface="+mn-cs"/>
        </a:defRPr>
      </a:lvl3pPr>
      <a:lvl4pPr marL="592234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4pPr>
      <a:lvl5pPr marL="761444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5pPr>
      <a:lvl6pPr marL="930653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6pPr>
      <a:lvl7pPr marL="1099863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7pPr>
      <a:lvl8pPr marL="1269073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8pPr>
      <a:lvl9pPr marL="1438283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1pPr>
      <a:lvl2pPr marL="169210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2pPr>
      <a:lvl3pPr marL="338419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3pPr>
      <a:lvl4pPr marL="507629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4pPr>
      <a:lvl5pPr marL="676839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5pPr>
      <a:lvl6pPr marL="846049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6pPr>
      <a:lvl7pPr marL="1015258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7pPr>
      <a:lvl8pPr marL="1184468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8pPr>
      <a:lvl9pPr marL="1353678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uts-et-terroirs.ch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E0561E9-4B60-184A-BAE1-2CA29CF949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58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4A43FB4-D9CF-974D-8023-D74B9F7ED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0429" y="1974677"/>
            <a:ext cx="917762" cy="363600"/>
          </a:xfrm>
        </p:spPr>
        <p:txBody>
          <a:bodyPr/>
          <a:lstStyle/>
          <a:p>
            <a:r>
              <a:rPr lang="fr-FR" sz="3200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209517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27E20BD-B037-E761-D6E3-229119C9D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055" y="214534"/>
            <a:ext cx="3056440" cy="361951"/>
          </a:xfrm>
        </p:spPr>
        <p:txBody>
          <a:bodyPr/>
          <a:lstStyle/>
          <a:p>
            <a:r>
              <a:rPr lang="fr-FR" u="sng" dirty="0"/>
              <a:t>2 POSSIBILITÉS :</a:t>
            </a:r>
          </a:p>
          <a:p>
            <a:endParaRPr lang="fr-FR" sz="700" u="sng" dirty="0"/>
          </a:p>
          <a:p>
            <a:r>
              <a:rPr lang="fr-FR" sz="2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DIA 1</a:t>
            </a:r>
            <a:r>
              <a:rPr lang="fr-FR" sz="2200" dirty="0"/>
              <a:t> : Remplacez les XXX par votre numéro de stand </a:t>
            </a:r>
          </a:p>
          <a:p>
            <a:endParaRPr lang="fr-FR" sz="700" dirty="0"/>
          </a:p>
          <a:p>
            <a:r>
              <a:rPr lang="fr-FR" sz="2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DIA 2</a:t>
            </a:r>
            <a:r>
              <a:rPr lang="fr-FR" sz="2200" i="1" dirty="0"/>
              <a:t> </a:t>
            </a:r>
            <a:r>
              <a:rPr lang="fr-FR" sz="2200" dirty="0"/>
              <a:t>: En option, vous pouvez aussi ajouter votre logo dans la partie blanche (</a:t>
            </a:r>
            <a:r>
              <a:rPr lang="fr-FR" sz="2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*.png </a:t>
            </a:r>
            <a:r>
              <a:rPr lang="fr-FR" sz="2200" dirty="0"/>
              <a:t>ou </a:t>
            </a:r>
            <a:r>
              <a:rPr lang="fr-FR" sz="2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*.jpg</a:t>
            </a:r>
            <a:r>
              <a:rPr lang="fr-FR" sz="2200" dirty="0"/>
              <a:t>)</a:t>
            </a:r>
            <a:endParaRPr lang="fr-CH" sz="2200" dirty="0"/>
          </a:p>
        </p:txBody>
      </p:sp>
    </p:spTree>
    <p:extLst>
      <p:ext uri="{BB962C8B-B14F-4D97-AF65-F5344CB8AC3E}">
        <p14:creationId xmlns:p14="http://schemas.microsoft.com/office/powerpoint/2010/main" val="123426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A2CED245-E4C1-A77B-D0B0-1A7763D1D0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055" y="159605"/>
            <a:ext cx="3056440" cy="361951"/>
          </a:xfrm>
        </p:spPr>
        <p:txBody>
          <a:bodyPr/>
          <a:lstStyle/>
          <a:p>
            <a:pPr marL="268288" indent="-268288">
              <a:buFont typeface="+mj-lt"/>
              <a:buAutoNum type="arabicPeriod"/>
            </a:pPr>
            <a:r>
              <a:rPr lang="fr-FR" sz="1800" dirty="0"/>
              <a:t>Placez-vous sur la dia que vous voulez enregistrer</a:t>
            </a:r>
            <a:endParaRPr lang="fr-FR" sz="500" dirty="0"/>
          </a:p>
          <a:p>
            <a:pPr marL="268288" indent="-268288">
              <a:buFont typeface="+mj-lt"/>
              <a:buAutoNum type="arabicPeriod"/>
            </a:pPr>
            <a:r>
              <a:rPr lang="fr-FR" sz="1800" dirty="0"/>
              <a:t>Cliquez </a:t>
            </a:r>
            <a:r>
              <a:rPr lang="fr-FR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« Fichier / enregistrer sous »</a:t>
            </a:r>
            <a:endParaRPr lang="fr-FR" sz="5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268288" indent="-268288">
              <a:buFont typeface="+mj-lt"/>
              <a:buAutoNum type="arabicPeriod"/>
            </a:pPr>
            <a:r>
              <a:rPr lang="fr-FR" sz="1800" dirty="0"/>
              <a:t>Nommez votre fichier</a:t>
            </a:r>
            <a:endParaRPr lang="fr-FR" sz="500" dirty="0"/>
          </a:p>
          <a:p>
            <a:pPr marL="268288" indent="-268288">
              <a:buFont typeface="+mj-lt"/>
              <a:buAutoNum type="arabicPeriod"/>
            </a:pPr>
            <a:r>
              <a:rPr lang="fr-FR" sz="1800" dirty="0"/>
              <a:t>Sélectionnez le format </a:t>
            </a:r>
            <a:r>
              <a:rPr lang="fr-FR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*.PNG </a:t>
            </a:r>
            <a:r>
              <a:rPr lang="fr-FR" sz="1800" dirty="0"/>
              <a:t>ou </a:t>
            </a:r>
            <a:r>
              <a:rPr lang="fr-FR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*.JPG</a:t>
            </a:r>
          </a:p>
          <a:p>
            <a:pPr marL="268288" indent="-268288">
              <a:buFont typeface="+mj-lt"/>
              <a:buAutoNum type="arabicPeriod"/>
            </a:pPr>
            <a:r>
              <a:rPr lang="fr-FR" sz="1800" dirty="0"/>
              <a:t>Cliquez </a:t>
            </a:r>
            <a:r>
              <a:rPr lang="fr-FR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« Enregistrer »</a:t>
            </a:r>
          </a:p>
          <a:p>
            <a:pPr marL="268288" indent="-268288">
              <a:buFont typeface="+mj-lt"/>
              <a:buAutoNum type="arabicPeriod"/>
            </a:pPr>
            <a:r>
              <a:rPr lang="fr-FR" sz="1800" dirty="0"/>
              <a:t>Cliquez </a:t>
            </a:r>
            <a:r>
              <a:rPr lang="fr-FR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« Celle-ci uniquement »</a:t>
            </a:r>
          </a:p>
          <a:p>
            <a:pPr marL="268288" indent="-268288">
              <a:buFont typeface="+mj-lt"/>
              <a:buAutoNum type="arabicPeriod"/>
            </a:pPr>
            <a:r>
              <a:rPr lang="fr-FR" sz="1800" dirty="0"/>
              <a:t>C’est fait !</a:t>
            </a:r>
            <a:endParaRPr lang="fr-CH" sz="1800" dirty="0"/>
          </a:p>
        </p:txBody>
      </p:sp>
    </p:spTree>
    <p:extLst>
      <p:ext uri="{BB962C8B-B14F-4D97-AF65-F5344CB8AC3E}">
        <p14:creationId xmlns:p14="http://schemas.microsoft.com/office/powerpoint/2010/main" val="310022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4A43FB4-D9CF-974D-8023-D74B9F7ED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0429" y="1974677"/>
            <a:ext cx="917762" cy="363600"/>
          </a:xfrm>
        </p:spPr>
        <p:txBody>
          <a:bodyPr/>
          <a:lstStyle/>
          <a:p>
            <a:r>
              <a:rPr lang="fr-FR" sz="3200" dirty="0"/>
              <a:t>452</a:t>
            </a:r>
          </a:p>
        </p:txBody>
      </p:sp>
      <p:pic>
        <p:nvPicPr>
          <p:cNvPr id="11" name="Image 1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F66B927-0793-DAA2-C765-4EC9784A9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26" y="2541098"/>
            <a:ext cx="1828804" cy="66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3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A2CED245-E4C1-A77B-D0B0-1A7763D1D0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904" y="166072"/>
            <a:ext cx="3056440" cy="361951"/>
          </a:xfrm>
        </p:spPr>
        <p:txBody>
          <a:bodyPr/>
          <a:lstStyle/>
          <a:p>
            <a:r>
              <a:rPr lang="fr-FR" sz="1800" dirty="0"/>
              <a:t>Ajoutez cette vignette à vos communications : courrier, mail, site web, newsletter.</a:t>
            </a:r>
          </a:p>
          <a:p>
            <a:endParaRPr lang="fr-FR" sz="600" dirty="0"/>
          </a:p>
          <a:p>
            <a:r>
              <a:rPr lang="fr-FR" sz="1800" dirty="0"/>
              <a:t>Publiez-la sur votre compte </a:t>
            </a:r>
            <a:r>
              <a:rPr lang="fr-FR" sz="1800" dirty="0" err="1"/>
              <a:t>facebook</a:t>
            </a:r>
            <a:r>
              <a:rPr lang="fr-FR" sz="1800" dirty="0"/>
              <a:t> et/ou Instagram pour promouvoir votre présence au salon.</a:t>
            </a:r>
          </a:p>
          <a:p>
            <a:endParaRPr lang="fr-FR" sz="600" dirty="0"/>
          </a:p>
          <a:p>
            <a:r>
              <a:rPr lang="fr-FR" sz="1800" dirty="0"/>
              <a:t>URL : </a:t>
            </a:r>
            <a:r>
              <a:rPr lang="fr-FR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www.gouts-et-terroirs.ch</a:t>
            </a:r>
            <a:r>
              <a:rPr lang="fr-FR" sz="1800" dirty="0"/>
              <a:t> </a:t>
            </a:r>
          </a:p>
          <a:p>
            <a:endParaRPr lang="fr-FR" sz="600" dirty="0"/>
          </a:p>
          <a:p>
            <a:r>
              <a:rPr lang="fr-FR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Nous vous souhaitons plein succès !</a:t>
            </a:r>
          </a:p>
          <a:p>
            <a:endParaRPr lang="fr-CH" sz="1800" dirty="0"/>
          </a:p>
        </p:txBody>
      </p:sp>
    </p:spTree>
    <p:extLst>
      <p:ext uri="{BB962C8B-B14F-4D97-AF65-F5344CB8AC3E}">
        <p14:creationId xmlns:p14="http://schemas.microsoft.com/office/powerpoint/2010/main" val="4161922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</TotalTime>
  <Words>143</Words>
  <Application>Microsoft Office PowerPoint</Application>
  <PresentationFormat>Personnalisé</PresentationFormat>
  <Paragraphs>25</Paragraphs>
  <Slides>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Magnin</dc:creator>
  <cp:lastModifiedBy>Marie-Noelle Pasquier</cp:lastModifiedBy>
  <cp:revision>30</cp:revision>
  <dcterms:created xsi:type="dcterms:W3CDTF">2022-03-17T09:18:19Z</dcterms:created>
  <dcterms:modified xsi:type="dcterms:W3CDTF">2022-09-09T13:45:23Z</dcterms:modified>
</cp:coreProperties>
</file>